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7B0F684-90D3-43A0-82B9-5F2DB64EB66A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AF2E5B7-FF90-4FD2-84EA-1FE98129F912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3716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Интернет как информационная система</a:t>
            </a:r>
            <a:r>
              <a:rPr lang="ru-RU" dirty="0"/>
              <a:t>. </a:t>
            </a:r>
            <a:r>
              <a:rPr lang="ru-RU" b="1" dirty="0"/>
              <a:t>Практическая работа № 3.5 «Интернет: работа с поисковыми системами»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se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3714752"/>
            <a:ext cx="4714908" cy="29289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371600"/>
            <a:ext cx="8229600" cy="18288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Цель </a:t>
            </a:r>
            <a:r>
              <a:rPr lang="ru-RU" b="1" dirty="0"/>
              <a:t>работы:</a:t>
            </a:r>
            <a:r>
              <a:rPr lang="ru-RU" dirty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освоение </a:t>
            </a:r>
            <a:r>
              <a:rPr lang="ru-RU" dirty="0"/>
              <a:t>приемов работы с поисковыми системами Интернета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поиск информации с помощью поискового каталога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поиск информации с помощью поискового указателя.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Задачи: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b="1" dirty="0" smtClean="0"/>
              <a:t>Образовательные</a:t>
            </a:r>
            <a:r>
              <a:rPr lang="ru-RU" dirty="0" smtClean="0"/>
              <a:t>: Формировать у учащихся представление о способах поиска информации в Интернете.</a:t>
            </a:r>
            <a:br>
              <a:rPr lang="ru-RU" dirty="0" smtClean="0"/>
            </a:br>
            <a:r>
              <a:rPr lang="ru-RU" b="1" dirty="0" smtClean="0"/>
              <a:t>Развивающие</a:t>
            </a:r>
            <a:r>
              <a:rPr lang="ru-RU" dirty="0" smtClean="0"/>
              <a:t>: Развивать у учащихся способности анализировать, сравнивать, выбирать главное, умение делать выводы.</a:t>
            </a:r>
            <a:br>
              <a:rPr lang="ru-RU" dirty="0" smtClean="0"/>
            </a:br>
            <a:r>
              <a:rPr lang="ru-RU" b="1" dirty="0" smtClean="0"/>
              <a:t>Воспитывающие</a:t>
            </a:r>
            <a:r>
              <a:rPr lang="ru-RU" dirty="0" smtClean="0"/>
              <a:t>: Воспитывать информационную культуру учащихся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Ответьте, дети, пожалуйста, на вопросы: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1.Найти </a:t>
            </a:r>
            <a:r>
              <a:rPr lang="ru-RU" dirty="0"/>
              <a:t>информацию о том, кто был первым чемпионом мира по шахматам и в каком году состоялся первый чемпионат.</a:t>
            </a:r>
            <a:br>
              <a:rPr lang="ru-RU" dirty="0"/>
            </a:br>
            <a:r>
              <a:rPr lang="ru-RU" dirty="0"/>
              <a:t> 2. Найти текст книги Александра Беляева "Голова профессора </a:t>
            </a:r>
            <a:r>
              <a:rPr lang="ru-RU" dirty="0" err="1"/>
              <a:t>Доуэля</a:t>
            </a:r>
            <a:r>
              <a:rPr lang="ru-RU" dirty="0"/>
              <a:t>".</a:t>
            </a:r>
            <a:br>
              <a:rPr lang="ru-RU" dirty="0"/>
            </a:br>
            <a:r>
              <a:rPr lang="ru-RU" dirty="0"/>
              <a:t> 3. Найти репертуар театра Ленком на текущий месяц.</a:t>
            </a:r>
            <a:br>
              <a:rPr lang="ru-RU" dirty="0"/>
            </a:br>
            <a:r>
              <a:rPr lang="ru-RU" dirty="0"/>
              <a:t> 4. Узнать информацию о наличии железнодорожных билетов на поезд "Москва-Пермь" на послезавтрашний день.</a:t>
            </a:r>
            <a:br>
              <a:rPr lang="ru-RU" dirty="0"/>
            </a:br>
            <a:r>
              <a:rPr lang="ru-RU" dirty="0"/>
              <a:t> 5. Кто сыграл главные роли в фильме "Танго и Кэш"?</a:t>
            </a:r>
            <a:br>
              <a:rPr lang="ru-RU" dirty="0"/>
            </a:br>
            <a:r>
              <a:rPr lang="ru-RU" dirty="0"/>
              <a:t>  6. Найти почтовый индекс дома номер 40, находящегося по проспекту Парковый в городе Пермь.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43956" cy="1439850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Конечно!</a:t>
            </a:r>
            <a:br>
              <a:rPr lang="ru-RU" sz="3600" dirty="0" smtClean="0"/>
            </a:br>
            <a:r>
              <a:rPr lang="ru-RU" sz="3600" dirty="0" smtClean="0"/>
              <a:t> Для быстрого поиска информации нам понадобятся </a:t>
            </a:r>
            <a:r>
              <a:rPr lang="ru-RU" sz="3600" i="1" dirty="0" smtClean="0">
                <a:solidFill>
                  <a:srgbClr val="FF0000"/>
                </a:solidFill>
              </a:rPr>
              <a:t>поисковые системы</a:t>
            </a:r>
            <a:r>
              <a:rPr lang="ru-RU" sz="3200" i="1" dirty="0" smtClean="0">
                <a:solidFill>
                  <a:srgbClr val="FF0000"/>
                </a:solidFill>
              </a:rPr>
              <a:t>.</a:t>
            </a:r>
            <a:endParaRPr lang="ru-RU" sz="3200" i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1 слайд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2214554"/>
            <a:ext cx="6180507" cy="4494211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в группах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i="1" dirty="0"/>
              <a:t>Задание для класса:</a:t>
            </a:r>
            <a:r>
              <a:rPr lang="ru-RU" dirty="0"/>
              <a:t> создать презентацию на тему: </a:t>
            </a:r>
            <a:r>
              <a:rPr lang="ru-RU" i="1" dirty="0">
                <a:solidFill>
                  <a:srgbClr val="FF0000"/>
                </a:solidFill>
              </a:rPr>
              <a:t>"Работа с поисковыми </a:t>
            </a:r>
            <a:r>
              <a:rPr lang="ru-RU" i="1" dirty="0" smtClean="0">
                <a:solidFill>
                  <a:srgbClr val="FF0000"/>
                </a:solidFill>
              </a:rPr>
              <a:t>системами«</a:t>
            </a:r>
            <a:endParaRPr lang="ru-RU" i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dirty="0" smtClean="0"/>
              <a:t>Задание  </a:t>
            </a:r>
            <a:r>
              <a:rPr lang="ru-RU" dirty="0"/>
              <a:t>по группам: создать презентацию (не более 5 слайдов)</a:t>
            </a:r>
          </a:p>
          <a:p>
            <a:pPr>
              <a:buNone/>
            </a:pPr>
            <a:r>
              <a:rPr lang="ru-RU" b="1" dirty="0"/>
              <a:t>1 гр</a:t>
            </a:r>
            <a:r>
              <a:rPr lang="ru-RU" dirty="0"/>
              <a:t>. Три основных способа поиска информации во Всемирной паутине</a:t>
            </a:r>
          </a:p>
          <a:p>
            <a:pPr>
              <a:buNone/>
            </a:pPr>
            <a:r>
              <a:rPr lang="ru-RU" b="1" dirty="0"/>
              <a:t>2 гр</a:t>
            </a:r>
            <a:r>
              <a:rPr lang="ru-RU" dirty="0"/>
              <a:t>. Поисковые  каталоги </a:t>
            </a:r>
          </a:p>
          <a:p>
            <a:pPr>
              <a:buNone/>
            </a:pPr>
            <a:r>
              <a:rPr lang="ru-RU" b="1" dirty="0"/>
              <a:t>3 гр.</a:t>
            </a:r>
            <a:r>
              <a:rPr lang="ru-RU" dirty="0"/>
              <a:t> Поисковые указатели</a:t>
            </a:r>
          </a:p>
          <a:p>
            <a:pPr>
              <a:buNone/>
            </a:pPr>
            <a:r>
              <a:rPr lang="ru-RU" b="1" dirty="0"/>
              <a:t>4 гр.</a:t>
            </a:r>
            <a:r>
              <a:rPr lang="ru-RU" dirty="0"/>
              <a:t> Операторы расширенного поиска, примеры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Ответить на предложенные вопросы, используя поисковые системы. Результаты занести в таблицу, созданную в текстовом редакторе и сохранить.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429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Оцените свою работу на уроке, заполнив таблицу</a:t>
            </a:r>
          </a:p>
          <a:p>
            <a:pPr>
              <a:buNone/>
            </a:pPr>
            <a:endParaRPr lang="ru-RU" dirty="0"/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071810"/>
            <a:ext cx="7801721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Домашнее задание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Параграф </a:t>
            </a:r>
            <a:r>
              <a:rPr lang="ru-RU" dirty="0"/>
              <a:t>28, письменно ответить на вопросы и задания после параграфа.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>   Индивидуальное </a:t>
            </a:r>
            <a:r>
              <a:rPr lang="ru-RU" dirty="0"/>
              <a:t>задание – определиться с темой для своего сайта и подготовить заготовки.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урок!</a:t>
            </a:r>
            <a:endParaRPr lang="ru-RU" dirty="0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55943" y="1600200"/>
            <a:ext cx="4232114" cy="470852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163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Интернет как информационная система. Практическая работа № 3.5 «Интернет: работа с поисковыми системами» </vt:lpstr>
      <vt:lpstr>      Цель работы:  освоение приемов работы с поисковыми системами Интернета:  поиск информации с помощью поискового каталога;  поиск информации с помощью поискового указателя.  </vt:lpstr>
      <vt:lpstr>Слайд 3</vt:lpstr>
      <vt:lpstr>Ответьте, дети, пожалуйста, на вопросы:</vt:lpstr>
      <vt:lpstr>Конечно!  Для быстрого поиска информации нам понадобятся поисковые системы.</vt:lpstr>
      <vt:lpstr>Работа в группах</vt:lpstr>
      <vt:lpstr>Практическая работа</vt:lpstr>
      <vt:lpstr>Слайд 8</vt:lpstr>
      <vt:lpstr>Рефлексия</vt:lpstr>
      <vt:lpstr>Домашнее задание</vt:lpstr>
      <vt:lpstr>Спасибо за урок!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 как информационная система. Практическая работа № 3.5 «Интернет: работа с поисковыми системами» </dc:title>
  <dc:creator>Admin</dc:creator>
  <cp:lastModifiedBy>Admin</cp:lastModifiedBy>
  <cp:revision>4</cp:revision>
  <dcterms:created xsi:type="dcterms:W3CDTF">2016-09-17T08:03:50Z</dcterms:created>
  <dcterms:modified xsi:type="dcterms:W3CDTF">2016-09-17T08:38:11Z</dcterms:modified>
</cp:coreProperties>
</file>